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7A239-577C-416C-8257-85612F1677F4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08AF0-8CF4-4408-BDA0-165CF1A20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4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42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00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60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331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89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54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59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FB91E-944B-4020-B1DA-DF3F75187249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2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7C1B2A5-4B01-4B91-A8A7-7972F430CBAC}" type="slidenum">
              <a:rPr lang="en-US" smtClean="0">
                <a:solidFill>
                  <a:srgbClr val="94C600"/>
                </a:solidFill>
              </a:rPr>
              <a:pPr/>
              <a:t>‹#›</a:t>
            </a:fld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9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78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7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7C1B2A5-4B01-4B91-A8A7-7972F430CBAC}" type="slidenum">
              <a:rPr lang="en-US" smtClean="0">
                <a:solidFill>
                  <a:srgbClr val="94C600"/>
                </a:solidFill>
              </a:rPr>
              <a:pPr/>
              <a:t>‹#›</a:t>
            </a:fld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72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00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77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11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35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72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91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6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399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759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90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2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74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0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73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9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66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41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05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60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4B28B5-A24B-4A82-9C58-7DA38A587B92}" type="datetimeFigureOut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7C1B2A5-4B01-4B91-A8A7-7972F430CB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97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95600" y="838201"/>
            <a:ext cx="6637468" cy="1362075"/>
          </a:xfrm>
        </p:spPr>
        <p:txBody>
          <a:bodyPr/>
          <a:lstStyle/>
          <a:p>
            <a:pPr algn="ctr"/>
            <a:r>
              <a:rPr lang="en-US" b="1" dirty="0"/>
              <a:t>Vocabulary </a:t>
            </a:r>
            <a:r>
              <a:rPr lang="en-US" b="1" dirty="0" smtClean="0"/>
              <a:t>#11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743200" y="2133600"/>
            <a:ext cx="6705600" cy="4038600"/>
          </a:xfrm>
        </p:spPr>
        <p:txBody>
          <a:bodyPr/>
          <a:lstStyle/>
          <a:p>
            <a:pPr algn="ctr"/>
            <a:r>
              <a:rPr lang="en-US" dirty="0" smtClean="0"/>
              <a:t>Macbeth</a:t>
            </a:r>
          </a:p>
          <a:p>
            <a:r>
              <a:rPr lang="en-US" dirty="0"/>
              <a:t>Considered one of his darkest and most powerful </a:t>
            </a:r>
            <a:r>
              <a:rPr lang="en-US" dirty="0" smtClean="0"/>
              <a:t>tragedies, </a:t>
            </a:r>
            <a:r>
              <a:rPr lang="en-US" dirty="0"/>
              <a:t>Shakespeare </a:t>
            </a:r>
            <a:r>
              <a:rPr lang="en-US" dirty="0" smtClean="0"/>
              <a:t>tells a very dark and dismal tale of tragedy and deceit. </a:t>
            </a:r>
          </a:p>
          <a:p>
            <a:endParaRPr lang="en-US" dirty="0"/>
          </a:p>
          <a:p>
            <a:r>
              <a:rPr lang="en-US" dirty="0" smtClean="0"/>
              <a:t>Set </a:t>
            </a:r>
            <a:r>
              <a:rPr lang="en-US" dirty="0"/>
              <a:t>in Scotland, the play dramatizes the corrosive psychological and political effects produced when its protagonist, the Scottish lord Macbeth, chooses evil as the way to fulfill his ambition for power.</a:t>
            </a:r>
          </a:p>
        </p:txBody>
      </p:sp>
    </p:spTree>
    <p:extLst>
      <p:ext uri="{BB962C8B-B14F-4D97-AF65-F5344CB8AC3E}">
        <p14:creationId xmlns:p14="http://schemas.microsoft.com/office/powerpoint/2010/main" val="186137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ih</a:t>
            </a:r>
            <a:r>
              <a:rPr lang="en-US" dirty="0"/>
              <a:t>-feet]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Marked by overindulgence or decadence; over refined </a:t>
            </a:r>
          </a:p>
          <a:p>
            <a:endParaRPr lang="en-US" dirty="0" smtClean="0"/>
          </a:p>
          <a:p>
            <a:r>
              <a:rPr lang="en-US" dirty="0"/>
              <a:t>Sentence: The </a:t>
            </a:r>
            <a:r>
              <a:rPr lang="en-US" dirty="0" smtClean="0"/>
              <a:t>art critic was an effete snob.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685800"/>
            <a:ext cx="7024744" cy="1143000"/>
          </a:xfrm>
        </p:spPr>
        <p:txBody>
          <a:bodyPr/>
          <a:lstStyle/>
          <a:p>
            <a:r>
              <a:rPr lang="en-US" dirty="0" smtClean="0"/>
              <a:t>Poignant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057400"/>
            <a:ext cx="6934200" cy="4191000"/>
          </a:xfrm>
        </p:spPr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/>
              <a:t>poin-yuhnt</a:t>
            </a:r>
            <a:r>
              <a:rPr lang="en-US" dirty="0"/>
              <a:t>, poi-</a:t>
            </a:r>
            <a:r>
              <a:rPr lang="en-US" dirty="0" err="1"/>
              <a:t>nuhnt</a:t>
            </a:r>
            <a:r>
              <a:rPr lang="en-US" dirty="0"/>
              <a:t>]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Causing sadness or pain; very perceptive</a:t>
            </a:r>
          </a:p>
          <a:p>
            <a:r>
              <a:rPr lang="en-US" dirty="0"/>
              <a:t>S</a:t>
            </a:r>
            <a:r>
              <a:rPr lang="en-US" dirty="0" smtClean="0"/>
              <a:t>omething that is touching or emotional</a:t>
            </a:r>
          </a:p>
          <a:p>
            <a:endParaRPr lang="en-US" dirty="0" smtClean="0"/>
          </a:p>
          <a:p>
            <a:r>
              <a:rPr lang="en-US" dirty="0"/>
              <a:t>Sentence: The </a:t>
            </a:r>
            <a:r>
              <a:rPr lang="en-US" dirty="0" smtClean="0"/>
              <a:t>students found the poem very poignant because of its theme of death.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9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shahr-luh-tn</a:t>
            </a:r>
            <a:r>
              <a:rPr lang="en-US" dirty="0"/>
              <a:t>]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person who makes elaborate, fraudulent claims to skill or knowledge. A quack or fraud.</a:t>
            </a:r>
          </a:p>
          <a:p>
            <a:endParaRPr lang="en-US" dirty="0" smtClean="0"/>
          </a:p>
          <a:p>
            <a:r>
              <a:rPr lang="en-US" dirty="0"/>
              <a:t>Sentence: The </a:t>
            </a:r>
            <a:r>
              <a:rPr lang="en-US" dirty="0" smtClean="0"/>
              <a:t>fortune teller was a charlatan.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0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Lugubrious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[loo-goo-</a:t>
            </a:r>
            <a:r>
              <a:rPr lang="en-US" dirty="0" err="1" smtClean="0"/>
              <a:t>bree</a:t>
            </a:r>
            <a:r>
              <a:rPr lang="en-US" dirty="0" smtClean="0"/>
              <a:t>-</a:t>
            </a:r>
            <a:r>
              <a:rPr lang="en-US" dirty="0" err="1" smtClean="0"/>
              <a:t>uhs</a:t>
            </a:r>
            <a:r>
              <a:rPr lang="en-US" dirty="0" smtClean="0"/>
              <a:t>]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Extremely sad or gloomy</a:t>
            </a:r>
          </a:p>
          <a:p>
            <a:endParaRPr lang="en-US" dirty="0"/>
          </a:p>
          <a:p>
            <a:r>
              <a:rPr lang="en-US" dirty="0"/>
              <a:t>Sentence: He </a:t>
            </a:r>
            <a:r>
              <a:rPr lang="en-US" dirty="0" smtClean="0"/>
              <a:t>created an entire album of lugubrious </a:t>
            </a:r>
            <a:r>
              <a:rPr lang="en-US" dirty="0"/>
              <a:t>songs of lost love. </a:t>
            </a:r>
          </a:p>
        </p:txBody>
      </p:sp>
    </p:spTree>
    <p:extLst>
      <p:ext uri="{BB962C8B-B14F-4D97-AF65-F5344CB8AC3E}">
        <p14:creationId xmlns:p14="http://schemas.microsoft.com/office/powerpoint/2010/main" val="9423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gahyl</a:t>
            </a:r>
            <a:r>
              <a:rPr lang="en-US" dirty="0"/>
              <a:t>] 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Craft or artful deceit; trickery.</a:t>
            </a:r>
          </a:p>
          <a:p>
            <a:endParaRPr lang="en-US" dirty="0" smtClean="0"/>
          </a:p>
          <a:p>
            <a:r>
              <a:rPr lang="en-US" dirty="0"/>
              <a:t>Sentence: Macbeth </a:t>
            </a:r>
            <a:r>
              <a:rPr lang="en-US" dirty="0" smtClean="0"/>
              <a:t>practiced guile in his relationship with Banquo.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55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kal-uhs</a:t>
            </a:r>
            <a:r>
              <a:rPr lang="en-US" dirty="0"/>
              <a:t>]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Pitiless, heartless, uncaring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/>
              <a:t>Sentence: Frankenstein </a:t>
            </a:r>
            <a:r>
              <a:rPr lang="en-US" dirty="0" smtClean="0"/>
              <a:t>was very calloused about the plight of his creation.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457200"/>
            <a:ext cx="7024744" cy="1143000"/>
          </a:xfrm>
        </p:spPr>
        <p:txBody>
          <a:bodyPr/>
          <a:lstStyle/>
          <a:p>
            <a:r>
              <a:rPr lang="en-US" dirty="0" smtClean="0"/>
              <a:t>Coy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0"/>
            <a:ext cx="6858000" cy="4648200"/>
          </a:xfrm>
        </p:spPr>
        <p:txBody>
          <a:bodyPr/>
          <a:lstStyle/>
          <a:p>
            <a:r>
              <a:rPr lang="en-US" dirty="0"/>
              <a:t>[koi]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showing </a:t>
            </a:r>
            <a:r>
              <a:rPr lang="en-US" dirty="0"/>
              <a:t>reluctance, especially when insincere or affected, to reveal one's plans or opinions, make a commitment, or take a stand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Sentence: The mayor was coy about his future political aspirations. </a:t>
            </a:r>
          </a:p>
        </p:txBody>
      </p:sp>
    </p:spTree>
    <p:extLst>
      <p:ext uri="{BB962C8B-B14F-4D97-AF65-F5344CB8AC3E}">
        <p14:creationId xmlns:p14="http://schemas.microsoft.com/office/powerpoint/2010/main" val="368173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Slubber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sluhb-er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 smtClean="0"/>
              <a:t>to perform hastily or carelessly</a:t>
            </a:r>
          </a:p>
          <a:p>
            <a:endParaRPr lang="en-US" dirty="0"/>
          </a:p>
          <a:p>
            <a:r>
              <a:rPr lang="en-US" dirty="0" smtClean="0"/>
              <a:t>Sentence: It was obvious the dance team hadn’t rehearsed as they performed with great </a:t>
            </a:r>
            <a:r>
              <a:rPr lang="en-US" dirty="0" err="1" smtClean="0"/>
              <a:t>slubber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ih-theer-ee-uhl</a:t>
            </a:r>
            <a:r>
              <a:rPr lang="en-US" dirty="0"/>
              <a:t>]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Relating to the heavens or spirits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/>
              <a:t>Sentence: Her </a:t>
            </a:r>
            <a:r>
              <a:rPr lang="en-US" dirty="0" smtClean="0"/>
              <a:t>music contained an ethereal tone.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1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dirty="0" err="1"/>
              <a:t>pruh</a:t>
            </a:r>
            <a:r>
              <a:rPr lang="en-US" dirty="0"/>
              <a:t>-pen-</a:t>
            </a:r>
            <a:r>
              <a:rPr lang="en-US" dirty="0" err="1"/>
              <a:t>si</a:t>
            </a:r>
            <a:r>
              <a:rPr lang="en-US" dirty="0"/>
              <a:t>-tee]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A tendency</a:t>
            </a:r>
          </a:p>
          <a:p>
            <a:endParaRPr lang="en-US" dirty="0" smtClean="0"/>
          </a:p>
          <a:p>
            <a:r>
              <a:rPr lang="en-US" dirty="0"/>
              <a:t>Sentence: He </a:t>
            </a:r>
            <a:r>
              <a:rPr lang="en-US" dirty="0" smtClean="0"/>
              <a:t>has a propensity for arriving late to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Widescreen</PresentationFormat>
  <Paragraphs>78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Wingdings 2</vt:lpstr>
      <vt:lpstr>Austin</vt:lpstr>
      <vt:lpstr>1_Austin</vt:lpstr>
      <vt:lpstr>Vocabulary #11</vt:lpstr>
      <vt:lpstr>Charlatan</vt:lpstr>
      <vt:lpstr>Lugubrious</vt:lpstr>
      <vt:lpstr>Guile</vt:lpstr>
      <vt:lpstr>Callous</vt:lpstr>
      <vt:lpstr>Coy</vt:lpstr>
      <vt:lpstr>Slubber</vt:lpstr>
      <vt:lpstr>Ethereal</vt:lpstr>
      <vt:lpstr>Propensity</vt:lpstr>
      <vt:lpstr>Effete</vt:lpstr>
      <vt:lpstr>Poignant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#11</dc:title>
  <dc:creator>casey cadwell</dc:creator>
  <cp:lastModifiedBy>casey cadwell</cp:lastModifiedBy>
  <cp:revision>1</cp:revision>
  <dcterms:created xsi:type="dcterms:W3CDTF">2016-10-16T21:31:27Z</dcterms:created>
  <dcterms:modified xsi:type="dcterms:W3CDTF">2016-10-16T21:32:04Z</dcterms:modified>
</cp:coreProperties>
</file>